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9988-CC1D-432D-98B2-073B6C5B7B3E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F59DF-9FC2-4E69-92A2-07ADBB4E6E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232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0961E581-043A-1850-BA37-916C5C305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8B748C67-0C99-B3EA-9009-EB5019F09F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C0F430DE-EF3D-627D-0DC7-186C174E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E33DE441-4B38-1FC7-EFCD-4EE8BBD19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D6880770-164E-5392-E0CA-974387972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25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C9F7D08D-FDED-4FF5-9050-13334B0F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980EA195-CCCD-C06E-F11E-B70DA0808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229D99A7-59DD-E636-DB2D-8684225C1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DC200A61-4870-42E4-391F-A9F96B55A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E89A5BBE-1859-3516-107F-7EC193713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283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BE92BAE8-1B4B-7517-3DA5-F3EB92143D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74471D4A-05B2-9FCC-25FE-4CA5A84A5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E7F5FDAC-912C-4910-60D3-4A59353B0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EDD5447-B52B-840F-A315-DABA299E2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EE64C68D-D9A4-58B1-EBFD-0CFE34B1D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651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FB59529F-F550-7DEE-0E00-7CE6F9C4B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412DF1A9-4789-7AEC-C26B-A9E6B6212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56DC7733-A2D3-8EAF-31CB-5AB4C3090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BDB6D25B-839B-853B-8587-0295DB9C1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510D798C-93F9-E45D-3169-302E0176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11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14F18B18-DD8C-060A-20A1-300E12603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6C37D255-50AE-5600-3D9B-25A674A48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714F0E4D-988B-72D8-FBB1-8583C264A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C23D284-F341-1F0A-7C80-D25153132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3DC9E7AA-3234-6E66-097F-2AF24BD3F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388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5398B78-9806-D809-A445-CDE413411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4DB3626E-CD5F-0266-0120-7E82A92323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0EDCBAF8-2640-EE14-9486-608A10F36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38A480F0-010F-58A3-8E86-DF3D8AE6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FBDEED58-4E73-175A-0355-E45D50FC9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2B09D0D6-34DD-AA2F-FF56-C3B83EC10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73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04AF6BE-7268-0E71-745C-27D0F33DE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B91DE395-5EF8-F645-2108-0E574581D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F2785B43-3D57-63A5-2C19-A3E9D83A8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D0B5810E-A208-554A-3A9C-AAF9055AE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A38E485A-032B-7C94-2B33-8B1BAEEE3E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17D9E779-0E46-35FE-731C-A2DCC4840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BC39A701-8700-DF6D-1695-2E50BF26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FC8215AE-9F0C-E83F-4E43-974073CC1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32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143AC3F-A13F-F15F-4E76-CFCAB5D4D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AF99B056-4B5A-9C6C-E8F4-E3ECDB18A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C472CFA7-794C-6610-8718-F0D261D0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4807BAA6-49F9-A26C-60AD-9E105A6D8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250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25B96B61-039D-7FD2-28E5-8813EBA2D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F7331363-9634-C0AA-6ED0-51F49FD5C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96574A59-FC3C-60F8-359D-70B27EDC2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341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CD150FED-F6F9-8EA2-DAE2-2E26541E7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81ADD2A-0F13-9F42-E430-2CA2AA26E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24ECC2AD-7888-5A9B-E385-4E98DC232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B1F0FFCF-455A-5338-C857-DAE1057B7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521507BF-EF7B-E013-48DB-54386A180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8C213BFD-D9B4-D211-5CCC-32B20516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92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C1DF2C72-2AA3-F698-3821-25D1E238D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AE3DB348-239F-3D56-FA49-D916951D4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79FF347E-0803-6819-EFCA-1ED571F0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A8A2B6C4-CA9B-6543-57A5-0EAEBDD0F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DAFC29E5-7311-E8F2-CBE3-DC08104D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3919D857-C85D-BE71-D9CB-6F9C73909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98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BD75D7DC-3DCA-51D9-A0CD-F543BDD29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B8E9F5E9-12DE-C726-B148-A30E52F40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31AB9EE1-27A3-4535-8D9F-034FAF0B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BBBDEF-FE8F-47F0-99AD-5058F7D8708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2F068C7C-CC76-E9C2-579A-8D546EF18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93D78333-BC1F-27DA-0CD1-E587BBB60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E6716F-B67B-4AD2-934B-0B4240F15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06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xmlns="" id="{722C757E-66D5-F09E-A0C7-048258E56956}"/>
              </a:ext>
            </a:extLst>
          </p:cNvPr>
          <p:cNvSpPr/>
          <p:nvPr/>
        </p:nvSpPr>
        <p:spPr>
          <a:xfrm>
            <a:off x="39329" y="-721"/>
            <a:ext cx="12113342" cy="7964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自動精算機クレジットカード決済導入開始のお知らせ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xmlns="" id="{E676EBD6-7BC8-D2D2-3B0A-FFA8142076DB}"/>
              </a:ext>
            </a:extLst>
          </p:cNvPr>
          <p:cNvSpPr txBox="1"/>
          <p:nvPr/>
        </p:nvSpPr>
        <p:spPr>
          <a:xfrm>
            <a:off x="521110" y="1140542"/>
            <a:ext cx="114742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日（木）より、自動精算機のクレジットカード決済を開始いたします。自動精算機では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診療費の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現金払い、及びクレジットカード決済払いがご利用いただ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けます。（窓口でのお支払いはクレジットカード決済払いに対応しておりませんので、予めご了承ください。）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xmlns="" id="{4F7EC9B0-A0B2-98C7-725C-9B8140FD9553}"/>
              </a:ext>
            </a:extLst>
          </p:cNvPr>
          <p:cNvSpPr/>
          <p:nvPr/>
        </p:nvSpPr>
        <p:spPr>
          <a:xfrm>
            <a:off x="648929" y="3227946"/>
            <a:ext cx="4227871" cy="63909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ご利用可能なクレジットカード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xmlns="" id="{E277B0AE-EA43-1526-B02F-1B2FB25B2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861" y="3892344"/>
            <a:ext cx="8001000" cy="224790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xmlns="" id="{5AFE8B4A-7681-F66A-EAB4-AC039C907258}"/>
              </a:ext>
            </a:extLst>
          </p:cNvPr>
          <p:cNvSpPr txBox="1"/>
          <p:nvPr/>
        </p:nvSpPr>
        <p:spPr>
          <a:xfrm>
            <a:off x="7761338" y="6402690"/>
            <a:ext cx="4159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医療法人恒和会　関口病院</a:t>
            </a:r>
          </a:p>
        </p:txBody>
      </p:sp>
    </p:spTree>
    <p:extLst>
      <p:ext uri="{BB962C8B-B14F-4D97-AF65-F5344CB8AC3E}">
        <p14:creationId xmlns:p14="http://schemas.microsoft.com/office/powerpoint/2010/main" val="2250218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71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一美 横坂</dc:creator>
  <cp:lastModifiedBy>M.Inokawa</cp:lastModifiedBy>
  <cp:revision>1</cp:revision>
  <cp:lastPrinted>2026-04-27T03:05:06Z</cp:lastPrinted>
  <dcterms:created xsi:type="dcterms:W3CDTF">2026-04-27T02:33:39Z</dcterms:created>
  <dcterms:modified xsi:type="dcterms:W3CDTF">2026-04-28T03:41:01Z</dcterms:modified>
</cp:coreProperties>
</file>